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47" r:id="rId3"/>
    <p:sldId id="350" r:id="rId4"/>
    <p:sldId id="296" r:id="rId5"/>
    <p:sldId id="351" r:id="rId6"/>
    <p:sldId id="352" r:id="rId7"/>
    <p:sldId id="345" r:id="rId8"/>
    <p:sldId id="355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2965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它是多么漂亮的一顶帽子啊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生活多么美好呀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is!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天气多么糟糕呀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weather is!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83986" y="2433172"/>
            <a:ext cx="663995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a              pretty/beautiful       hat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67561" y="3583416"/>
            <a:ext cx="316785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wonderful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31945" y="4674042"/>
            <a:ext cx="27270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terrible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8726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这个生日蛋糕看起来多么美味呀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birthday cake looks!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这部电影多么有趣呀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film was!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7154" y="2481143"/>
            <a:ext cx="28953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delicious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4687" y="3529107"/>
            <a:ext cx="32047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interesting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837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.Fu Xing jumps very high.(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引导的感叹句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 Xing jumps!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a very delicious pancake.(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引导的感叹句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.idea, a, great, is, it, what (!)(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.lovely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how, the, dog, is (!)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.quickly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how, walk, you (!)(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47703" y="1186600"/>
            <a:ext cx="24192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high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5783" y="2274210"/>
            <a:ext cx="609974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a           delicious     pancake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7558" y="3415058"/>
            <a:ext cx="343876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a great idea it is!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7558" y="4594880"/>
            <a:ext cx="34740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lovely the dog is!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7558" y="5612885"/>
            <a:ext cx="35846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quickly you walk!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个适当的单词或括号内单词的正确形式。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Pancake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Adventure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“Mum, let’s try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 _(pancake) from this recipe book!” I said excitedly.She smiled and showed me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 (instruction), which looked simple enough.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First, we cut the cheese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pieces.“Now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(pour) the flour into the big blue bowl,” Mum reminded.I carefully added milk, an egg, and a spoon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._____________oil, and then started to mix everything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 a wooden spoon.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598474" y="2474267"/>
            <a:ext cx="149752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pancakes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83462" y="3046860"/>
            <a:ext cx="2217274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instructions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280076" y="4173666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into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0170576" y="4134928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pour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334854" y="5262726"/>
            <a:ext cx="4844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of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252607" y="5828794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64150"/>
            <a:ext cx="11430000" cy="39339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._____________(do) forget the secret ingredient!” Mum winked, handing me the butter.As it melted in the pan, the sweet smell made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._____________(I) exclaim(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呼喊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):“Wow, this smells really delicious!”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sprinkled(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some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._____________(pepper) for extra flavor.When the first pancake turned golden brown, I asked Mum to have a look and I cut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 the strawberries all by myself for topping(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配料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12895" y="964150"/>
            <a:ext cx="137563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Don’t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29317" y="2104582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49254" y="2644834"/>
            <a:ext cx="151996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pepper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41025" y="367224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510</TotalTime>
  <Words>278</Words>
  <Application>Microsoft Office PowerPoint</Application>
  <PresentationFormat>宽屏</PresentationFormat>
  <Paragraphs>58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72</cp:revision>
  <dcterms:created xsi:type="dcterms:W3CDTF">2021-07-19T03:09:34Z</dcterms:created>
  <dcterms:modified xsi:type="dcterms:W3CDTF">2025-09-15T02:22:06Z</dcterms:modified>
</cp:coreProperties>
</file>